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322" r:id="rId6"/>
    <p:sldId id="309" r:id="rId7"/>
    <p:sldId id="310" r:id="rId8"/>
    <p:sldId id="311" r:id="rId9"/>
    <p:sldId id="313" r:id="rId10"/>
    <p:sldId id="31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a R Ngotel" initials="TRN" lastIdx="3" clrIdx="0">
    <p:extLst>
      <p:ext uri="{19B8F6BF-5375-455C-9EA6-DF929625EA0E}">
        <p15:presenceInfo xmlns:p15="http://schemas.microsoft.com/office/powerpoint/2012/main" userId="Tonya R Ngo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994E9A-FC3B-4DFF-8863-2D0EDBC824E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575BF0-B251-4155-B150-516ED82AF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6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405_Cover_Partnership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294" y="657322"/>
            <a:ext cx="8641268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2293" y="3825164"/>
            <a:ext cx="85344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626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75555" y="231934"/>
            <a:ext cx="10141903" cy="639334"/>
          </a:xfrm>
        </p:spPr>
        <p:txBody>
          <a:bodyPr tIns="0" bIns="0" anchor="t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75556" y="1181824"/>
            <a:ext cx="10364353" cy="512409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000"/>
            </a:lvl1pPr>
            <a:lvl2pPr>
              <a:lnSpc>
                <a:spcPct val="90000"/>
              </a:lnSpc>
              <a:defRPr sz="20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000"/>
            </a:lvl3pPr>
            <a:lvl4pPr>
              <a:lnSpc>
                <a:spcPct val="90000"/>
              </a:lnSpc>
              <a:defRPr sz="2000"/>
            </a:lvl4pPr>
            <a:lvl5pPr>
              <a:lnSpc>
                <a:spcPct val="9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75555" y="214682"/>
            <a:ext cx="10141903" cy="639334"/>
          </a:xfrm>
        </p:spPr>
        <p:txBody>
          <a:bodyPr tIns="0" bIns="0" anchor="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75556" y="1043796"/>
            <a:ext cx="10364353" cy="536563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3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6239795" y="1882621"/>
            <a:ext cx="4620768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275253" y="1882620"/>
            <a:ext cx="4620183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275252" y="5936346"/>
            <a:ext cx="172473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0889" y="5936346"/>
            <a:ext cx="447384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4730" y="5936346"/>
            <a:ext cx="16829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Partnership_bk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5555" y="395832"/>
            <a:ext cx="10141903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5556" y="1882620"/>
            <a:ext cx="9709616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0721" y="394370"/>
            <a:ext cx="7800559" cy="3050795"/>
          </a:xfrm>
        </p:spPr>
        <p:txBody>
          <a:bodyPr>
            <a:normAutofit/>
          </a:bodyPr>
          <a:lstStyle/>
          <a:p>
            <a:r>
              <a:rPr lang="en-US" dirty="0" smtClean="0"/>
              <a:t>Hospital Considerations for the Care of Highly Hazardous Infectious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0720" y="3825165"/>
            <a:ext cx="7199669" cy="2053121"/>
          </a:xfrm>
        </p:spPr>
        <p:txBody>
          <a:bodyPr>
            <a:noAutofit/>
          </a:bodyPr>
          <a:lstStyle/>
          <a:p>
            <a:r>
              <a:rPr lang="en-US" sz="2400" dirty="0" smtClean="0"/>
              <a:t>Keith F Hansen, MBA</a:t>
            </a:r>
          </a:p>
          <a:p>
            <a:r>
              <a:rPr lang="en-US" sz="2400" dirty="0" smtClean="0"/>
              <a:t>College of Public Health</a:t>
            </a:r>
          </a:p>
          <a:p>
            <a:r>
              <a:rPr lang="en-US" sz="2400" dirty="0" smtClean="0"/>
              <a:t>University of Nebraska Medical Center</a:t>
            </a:r>
          </a:p>
          <a:p>
            <a:endParaRPr lang="en-US" sz="2400" dirty="0"/>
          </a:p>
          <a:p>
            <a:r>
              <a:rPr lang="en-US" sz="2400" dirty="0" smtClean="0"/>
              <a:t>March 20, </a:t>
            </a:r>
            <a:r>
              <a:rPr lang="en-US" sz="2400" dirty="0"/>
              <a:t>2019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17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25" y="1278596"/>
            <a:ext cx="7988561" cy="49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(Red) Zone</a:t>
            </a:r>
            <a:endParaRPr lang="en-US" sz="16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81" y="1285603"/>
            <a:ext cx="10238179" cy="5124450"/>
          </a:xfrm>
        </p:spPr>
      </p:pic>
      <p:sp>
        <p:nvSpPr>
          <p:cNvPr id="5" name="TextBox 4"/>
          <p:cNvSpPr txBox="1"/>
          <p:nvPr/>
        </p:nvSpPr>
        <p:spPr>
          <a:xfrm>
            <a:off x="836023" y="1304109"/>
            <a:ext cx="3226527" cy="34163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Red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Sometimes called the hot zone or exclusion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Most contamination. Dirty patients, blood, body fluids, equipment and supplies are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Caregivers are ALWAYS in PPE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(Yellow)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80" y="1285603"/>
            <a:ext cx="10262307" cy="5124450"/>
          </a:xfrm>
        </p:spPr>
      </p:pic>
      <p:sp>
        <p:nvSpPr>
          <p:cNvPr id="5" name="TextBox 4"/>
          <p:cNvSpPr txBox="1"/>
          <p:nvPr/>
        </p:nvSpPr>
        <p:spPr>
          <a:xfrm>
            <a:off x="849087" y="1151031"/>
            <a:ext cx="3213464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Yellow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Sometimes called the warm zone or contamination reduction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Transition are between hot (red) and cold (green)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PPE doffing occurs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Labs and/or waste hand off into a second container/bag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Equipment </a:t>
            </a:r>
            <a:r>
              <a:rPr lang="en-US" dirty="0" err="1" smtClean="0"/>
              <a:t>wided</a:t>
            </a:r>
            <a:r>
              <a:rPr lang="en-US" dirty="0" smtClean="0"/>
              <a:t>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2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(Green)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15" y="1285602"/>
            <a:ext cx="10214185" cy="5124450"/>
          </a:xfrm>
        </p:spPr>
      </p:pic>
      <p:sp>
        <p:nvSpPr>
          <p:cNvPr id="5" name="TextBox 4"/>
          <p:cNvSpPr txBox="1"/>
          <p:nvPr/>
        </p:nvSpPr>
        <p:spPr>
          <a:xfrm>
            <a:off x="833980" y="1173480"/>
            <a:ext cx="3213464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Green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Sometimes called the cold zone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Free from all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Can be used to stage  personnel equipment and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Also used for donning 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9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871268"/>
            <a:ext cx="11329851" cy="5678255"/>
          </a:xfrm>
        </p:spPr>
      </p:pic>
    </p:spTree>
    <p:extLst>
      <p:ext uri="{BB962C8B-B14F-4D97-AF65-F5344CB8AC3E}">
        <p14:creationId xmlns:p14="http://schemas.microsoft.com/office/powerpoint/2010/main" val="194298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46" y="1181100"/>
            <a:ext cx="10246221" cy="5124450"/>
          </a:xfrm>
        </p:spPr>
      </p:pic>
    </p:spTree>
    <p:extLst>
      <p:ext uri="{BB962C8B-B14F-4D97-AF65-F5344CB8AC3E}">
        <p14:creationId xmlns:p14="http://schemas.microsoft.com/office/powerpoint/2010/main" val="1129794211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F173AF592B74EBCA74E3FEF652E7F" ma:contentTypeVersion="2" ma:contentTypeDescription="Create a new document." ma:contentTypeScope="" ma:versionID="f0606829c350f31af33906cbd9aa71f0">
  <xsd:schema xmlns:xsd="http://www.w3.org/2001/XMLSchema" xmlns:xs="http://www.w3.org/2001/XMLSchema" xmlns:p="http://schemas.microsoft.com/office/2006/metadata/properties" xmlns:ns2="14867805-e9f9-4b6d-ab67-a58360567b38" targetNamespace="http://schemas.microsoft.com/office/2006/metadata/properties" ma:root="true" ma:fieldsID="cc2a11791c84e44aa5f396ed2e2a86e9" ns2:_="">
    <xsd:import namespace="14867805-e9f9-4b6d-ab67-a58360567b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67805-e9f9-4b6d-ab67-a58360567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82AD66-B1B8-46C9-82F9-53D53D53D451}">
  <ds:schemaRefs>
    <ds:schemaRef ds:uri="http://purl.org/dc/dcmitype/"/>
    <ds:schemaRef ds:uri="http://www.w3.org/XML/1998/namespace"/>
    <ds:schemaRef ds:uri="http://purl.org/dc/terms/"/>
    <ds:schemaRef ds:uri="14867805-e9f9-4b6d-ab67-a58360567b38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54F3AE-D4B9-4F7E-A547-E85E17A455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3624D9-0D97-42FC-A4D7-6742CEED2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67805-e9f9-4b6d-ab67-a58360567b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140</Words>
  <Application>Microsoft Office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Arial-BoldMT</vt:lpstr>
      <vt:lpstr>Calibri</vt:lpstr>
      <vt:lpstr>NeMed_Presentation</vt:lpstr>
      <vt:lpstr>Hospital Considerations for the Care of Highly Hazardous Infectious Diseases</vt:lpstr>
      <vt:lpstr>PowerPoint Presentation</vt:lpstr>
      <vt:lpstr>Hot (Red) Zone</vt:lpstr>
      <vt:lpstr>Warm (Yellow) Zone</vt:lpstr>
      <vt:lpstr>Cold (Green) Zone</vt:lpstr>
      <vt:lpstr>Controls</vt:lpstr>
      <vt:lpstr>PowerPoint Presentation</vt:lpstr>
    </vt:vector>
  </TitlesOfParts>
  <Company>Nebraska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Nebraska Regional Disaster Health Response EcoSystem (NRDHRE)</dc:title>
  <dc:creator>Ferry, Jacob M</dc:creator>
  <cp:lastModifiedBy>Keith Hansen</cp:lastModifiedBy>
  <cp:revision>78</cp:revision>
  <cp:lastPrinted>2019-02-19T14:17:40Z</cp:lastPrinted>
  <dcterms:created xsi:type="dcterms:W3CDTF">2019-01-29T15:14:44Z</dcterms:created>
  <dcterms:modified xsi:type="dcterms:W3CDTF">2019-03-09T00:36:31Z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0x010100F02F173AF592B74EBCA74E3FEF652E7F</vt:lpwstr>
  </property>
</Properties>
</file>